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91" r:id="rId33"/>
    <p:sldId id="290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6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1E58F0-9099-4A65-78CA-2063755CE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2423C21-95C1-CD7D-D14A-923EFD4A6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FE23559-A66F-549A-1B11-3310CC044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A2C4023-16DF-6D3E-20C1-65161AE6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EC02556-A881-D998-1AC8-99AA1736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734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B744BB-E1C7-53C4-DFD4-409F36DE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63F9653-CDD9-7BAB-3EAF-0B5B28D04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9771FD-CF39-D8D1-D8EE-D807A999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4D98EC0-B9A6-BDDA-A1B0-5F3ECAFB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30D25A5-A83E-FB27-694A-04B87176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951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F70F0-4C6E-7C11-4D47-9A15C13EA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8A44365-271A-08F5-1552-FC3646CCE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8B68DCF-3C2D-2621-32E0-2EDD8BE2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BAE23AA-29E7-0E57-4090-565A406E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50B7295-DD6E-0CA7-6540-C5E28C09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783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C790C1-468F-D2D1-6D8F-E0C581A4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2DBDC1-0C4E-202E-18A0-5EB9F7EAE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5171DC-0903-1A7A-4CCB-48F95818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FA22F55-FF2A-2666-966A-E6250E9DF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26BB77F-B2C9-A633-7828-8B90A46A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321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381EE2-69BF-7DBD-8F34-0EF492B1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4ADADDF-91B3-B1CA-2DA3-DF776268C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935E73E-9897-C5B8-26FA-94278FF2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076102B-04FC-1DDF-033A-B5FC9044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E14FCB-9164-578C-EB1C-C7E9D3F2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469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42618B-AF85-C2DD-649C-8ED964E9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231E93-C3C6-67D9-472D-3396A5DDB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57C4FAD-E12A-EB02-B8CB-012163102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D9B3372-44A1-8C34-C2CB-B2881808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1E0CE57-98BF-5CB9-0BA5-B69FD040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8FAF2C5-6091-901C-5496-02A1933B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338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C933EB-289E-3563-723E-A80D7BF7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07EBBCB-84A7-4F37-BC5B-DA2BC5DF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E78A619-6A80-D22A-2868-9024BFAC2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575BF8F-9BBF-03DB-CA41-406758668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B175E6B-F094-81EC-5339-AE25575FA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DBB610B-DC7D-8EAD-3A41-0258B082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34BAC58-70EB-C74D-C5A2-3255BEFA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2245CA3-EB25-1D8B-BB78-E04C598D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185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DD8474-988F-9B96-0D44-2D67F509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89C2E7-7C8B-6B4C-2166-6BF17ED0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F8EA057-3B4F-8175-562E-C67F1534C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899C440-9116-7982-BDD2-94472558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918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5EDC47F0-AED5-2125-53C8-CCA0BC40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937A083-B265-64A5-308F-981E66A5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94B3A02-EA37-F9AF-2882-DC712130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532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8355B9-1935-5554-692B-22AED31E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D267AE-132F-3868-493D-D039BCCC8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418E258-C4B3-A2DE-5EB1-D4CCD122A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EA0CC4C-754C-B002-10B2-D60B7BC7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D2D4FF4-37F7-3BF4-344F-C545E7A5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A90F16B-8959-B878-7430-AE0E72D3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415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5FCD00-E8BC-F20B-4FE5-08AE2A60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87EBE05-F916-6467-6FE3-30A4EE75B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F4359B8-731D-CEA3-CF59-9D708F352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7F8EEA7-DAC4-3C51-E844-8C02BC59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4581F4B-1D84-8769-5C4E-E276EBBB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0008B9C-8869-7A00-3CC4-860BB6B8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231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627B7C8-4D08-3D7A-56A8-655E0646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7C6D0FD-E0E7-ADF1-A7A1-D2AE8541F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E494621-2486-2022-C639-9CE28B650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3077F-0D8B-42CE-8265-5B27E1FF6F40}" type="datetimeFigureOut">
              <a:rPr lang="tr-TR" smtClean="0"/>
              <a:t>19.01.2023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25B115-631D-2465-4738-882FB2EE2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AE2A266-D372-1E7F-C570-19C23CFDB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5F718-77DC-4B86-98C7-004C93D3A8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963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A8975F8-FFF3-8CDA-6704-A6F1CEB3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0"/>
            <a:ext cx="12192000" cy="68495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E5A204-5B53-C7F9-D626-C84435FE78E7}"/>
              </a:ext>
            </a:extLst>
          </p:cNvPr>
          <p:cNvSpPr/>
          <p:nvPr/>
        </p:nvSpPr>
        <p:spPr>
          <a:xfrm>
            <a:off x="948582" y="5597495"/>
            <a:ext cx="1264779" cy="273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660" dirty="0"/>
              <a:t>Samet Aydın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2A5C6-AABD-87E0-DA99-8C7D25D94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74"/>
            <a:ext cx="12192000" cy="68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28FEB0BE-3220-8C10-85A8-5EFF8023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8"/>
            <a:ext cx="12192000" cy="683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8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F73ADA57-D767-3BEF-BEDC-5D6F8AD1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"/>
            <a:ext cx="12192000" cy="68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0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85ED7DED-F018-13B6-517E-15D7C57F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" y="0"/>
            <a:ext cx="1217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9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CC26C539-2D48-4215-5DE0-FBB280C94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" y="0"/>
            <a:ext cx="12183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78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691D9E31-54EC-3CAA-0C3F-396694FA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7626553-6C83-53AE-62E0-D1609D17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0"/>
            <a:ext cx="12192000" cy="682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1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51E0F65-A510-5FF4-E6E4-F84AE156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9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EBA0685-7DDA-5C89-19A4-0DF7E15E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" y="0"/>
            <a:ext cx="1217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00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6E2FAAC-4A46-6782-7464-486A7D61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7"/>
            <a:ext cx="12192000" cy="68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EFDE585-FA12-A07D-A4B2-A07589BF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" y="0"/>
            <a:ext cx="1214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8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3A9AABA-873E-FCA8-575D-5DD0047C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6"/>
            <a:ext cx="12192000" cy="68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48E7154-0F5F-0265-93D0-3A40A6585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" y="0"/>
            <a:ext cx="1217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30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F46C826-B347-6CC8-AB9E-134BBF6A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" y="0"/>
            <a:ext cx="12163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5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781F624-6702-DBED-741C-F10A244D6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1"/>
            <a:ext cx="12192000" cy="6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55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BAF30EF-8ADC-F4DC-EC7D-5B2070A7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"/>
            <a:ext cx="12192000" cy="68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74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F0B2361-0080-BEF2-4394-3394E3EB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" y="0"/>
            <a:ext cx="1217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6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1B97001-7466-33D5-1387-6BD65F2B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37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04F6B41-6C5D-10BE-508E-6CD996C5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" y="0"/>
            <a:ext cx="1217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2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76C9E40-FCC6-C3A5-AB39-D1E201EB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4"/>
            <a:ext cx="12192000" cy="68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0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735C5EA-6B5A-2031-FDC4-8CC62E83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1"/>
            <a:ext cx="12192000" cy="68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12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BCED90C-1A5C-8253-5919-72983D01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4762"/>
            <a:ext cx="121824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3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EDE606F-A275-8D1C-ED43-EC89D84B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0"/>
            <a:ext cx="12192000" cy="682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0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8930FC75-DBAF-DD5C-46CF-4EEC2961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" y="0"/>
            <a:ext cx="1218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4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F2DBBDA7-96CD-045C-6AA4-3D2DC2AB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" y="0"/>
            <a:ext cx="12159374" cy="6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55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1738595E-386D-5848-C9EC-9083D986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42347"/>
          </a:xfrm>
          <a:prstGeom prst="rect">
            <a:avLst/>
          </a:prstGeom>
        </p:spPr>
      </p:pic>
      <p:pic>
        <p:nvPicPr>
          <p:cNvPr id="9" name="Ekran Kaydı 2023-01-19 19.32.01">
            <a:hlinkClick r:id="" action="ppaction://media"/>
            <a:extLst>
              <a:ext uri="{FF2B5EF4-FFF2-40B4-BE49-F238E27FC236}">
                <a16:creationId xmlns:a16="http://schemas.microsoft.com/office/drawing/2014/main" id="{E23FB5DF-78AB-6962-5707-E8668D706F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4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1374514-A3B8-2B03-ED08-5D8BC7FC5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84"/>
            <a:ext cx="12307175" cy="69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8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77E82A16-E67A-3CA8-E8A4-AA31D0722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"/>
            <a:ext cx="12192000" cy="68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0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A61D12A-92AA-6CDC-9D74-EADE0DCE6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" y="0"/>
            <a:ext cx="12161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3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AAE1E96-0977-D29D-798D-8EB1127F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"/>
            <a:ext cx="12192000" cy="68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7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D9D30B0B-69A8-AB22-9226-02A89F75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"/>
            <a:ext cx="12192000" cy="68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12F95B27-047B-F902-73E4-EF63804B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" y="0"/>
            <a:ext cx="1215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8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DBB208FE-2CDE-94FE-AFC2-0AE18FC2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8"/>
            <a:ext cx="12192000" cy="683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3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</Words>
  <Application>Microsoft Macintosh PowerPoint</Application>
  <PresentationFormat>Widescreen</PresentationFormat>
  <Paragraphs>1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Sümeyye Töngel</dc:creator>
  <cp:lastModifiedBy>Samet AYDIN</cp:lastModifiedBy>
  <cp:revision>7</cp:revision>
  <dcterms:created xsi:type="dcterms:W3CDTF">2023-01-19T13:31:49Z</dcterms:created>
  <dcterms:modified xsi:type="dcterms:W3CDTF">2023-01-19T19:43:24Z</dcterms:modified>
</cp:coreProperties>
</file>